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5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8600" y="1504950"/>
            <a:ext cx="8686800" cy="3428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1676400" y="133350"/>
            <a:ext cx="7239000" cy="12953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67616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"/>
            <a:ext cx="9144000" cy="5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95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1676400" y="133350"/>
            <a:ext cx="7239000" cy="12954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2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Hassan S. Alorainy</dc:creator>
  <cp:lastModifiedBy>Hassan S. Alorainy</cp:lastModifiedBy>
  <cp:revision>8</cp:revision>
  <dcterms:created xsi:type="dcterms:W3CDTF">2021-02-07T16:42:49Z</dcterms:created>
  <dcterms:modified xsi:type="dcterms:W3CDTF">2021-02-08T11:51:08Z</dcterms:modified>
</cp:coreProperties>
</file>